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58" r:id="rId7"/>
    <p:sldId id="259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6" d="100"/>
          <a:sy n="96" d="100"/>
        </p:scale>
        <p:origin x="580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512406-34B6-4CB9-818C-A240691BDC5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C6B1760-8C3D-49EA-82E8-94D90CA2795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D7022D-B224-429E-989C-478778981B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5D2809-904C-424F-97FD-8EF868157C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D7105AD-D3B4-464A-AD78-9C2584C9B6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08331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D5712D-905F-460B-9E94-A36201CB74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15A810A-5146-4FE2-8277-A443AF0FFC5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328B87-4B2F-465B-9F4E-B69836EB7B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FF0D8DE-BB7E-48E2-AB74-5E7267AB3A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2FCB63-081B-4B21-95D0-116467108B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37976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C124A05-84D7-4B77-BAA2-77278111C19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4ED2A99-29DC-4F41-A5F8-3545CF5771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E87683-67E7-4D58-8024-F8D6CB0D66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AF6B2D-5ABB-40A1-B955-99B67D3519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C644A2-2391-4CCC-A140-79C3E282E3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309593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30F904-5227-4DE5-8BB5-70582F2FFE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9C220D-0FE8-4F9E-AE29-D98C75EBAE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2668D5-030E-4BF3-9555-24E319D81A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B52797-336E-437D-8528-A9133EAFB6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95EC5B-6CE5-4BA4-A622-A3226B6471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632906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7FD0BF-AAE5-4F8A-A3B2-D0C8D16A77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BC0BF14-F130-4043-9868-E158DB72C00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D9C97B-56D7-4F28-8316-C5B839B26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80AF44B-D41C-486F-B55E-DFC9FAC7FE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EAF4B57-A6BF-45EC-B848-876117C65E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90000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9B4B54-DAB6-4B2D-BA61-B4302572F0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3503F7-D491-4101-ACDB-187072B973A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20734B4-CE60-4C3F-931B-6C3DAE80C99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1BA71C3-5CC1-495C-9380-83DEEC02C9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57BFCD4-2B6F-4C94-8281-B34A24AEE7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4E5252D-A61D-48CB-86F8-1B44B710B9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05699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530739-5024-4A5D-BF1F-DDCD463177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C1EE484-A079-4358-BDC6-C605B0CF69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FE319E1-48DF-468D-9AFE-9620049D95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C99AAA0-E266-4328-B33B-A572CFB48B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5B3A499-B45F-4777-8BED-8355E43B80C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D69A4E4-81D2-4EDF-8C2E-DB29E48020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4275FE1-A07C-4C64-8F52-C96B13433D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1522855-7666-4DA4-8238-F9505597B2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06958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6FC0EE-9314-47B6-9F71-160EE246AE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23976CA-D8DA-4C72-AD0D-69E6374040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17EBEA5-AFBE-4B4B-B58B-EE6A51B9CF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BD6A818-A6CA-4D8A-9FF5-C78BE1AF20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491376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672572F-83EC-4E62-B987-05272B038A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28CAC9C-A734-4948-A934-80CB27D8AA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9D9F52B-34C5-4786-8AE2-7E70F3F531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8065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B70D16-A098-4436-8599-86D6A63092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D4183DF-6752-401A-8579-9F96C191F71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58E3124-0F64-4779-9EE2-8FD7D42E779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86CF7C6-E617-4FBB-8A49-66AE6061DC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5E1A774-6192-4594-B203-220D4DAFF8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5DF184-844E-468D-ADD3-1507C44FA8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43688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0F6C85-0AE7-440E-87DA-3B6C31D36F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A743DEB-CA78-40C2-8761-FBE7E9098C7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A7C2043-A43A-4893-BF84-E7C6A7083A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483F362-8FBA-43AE-8118-11EBFA50CA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6D41A34-8B3A-4448-BF76-9518BF4EBB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59B1546-D3A4-4DF7-8EF0-AD890F0A07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543578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B769002-E23F-4CB7-BAC3-25ACC70210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1DFF91-A2B3-49F1-82F0-D616ECDAAE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715DD6-623D-495B-87F3-626D702B5B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483EB8-A059-469C-BC64-F45DC59DDEBB}" type="datetimeFigureOut">
              <a:rPr lang="en-GB" smtClean="0"/>
              <a:t>11/04/2022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4DCC728-A297-442D-BBD6-BA6D4C47B73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CCAFD7-07BC-4A4E-8DFE-9D656E2757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1BDEE2-FC05-42C2-87B2-F5CCF9DDCA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19918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E478ECCE-9AEA-4DA2-81CE-1CE75F9101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1</a:t>
            </a:fld>
            <a:endParaRPr lang="en-GB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4AA9694B-F698-499E-AC54-3CC53E75C24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1075" y="1460500"/>
            <a:ext cx="514985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439344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BC448AA8-FB87-454D-AD29-80B6D4395A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2</a:t>
            </a:fld>
            <a:endParaRPr lang="en-GB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C2BD2521-21F2-4D59-A71B-9EDDBA024CB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1075" y="1460500"/>
            <a:ext cx="514985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664938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5DF7196B-E483-4516-9AC6-3A46C8086A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3</a:t>
            </a:fld>
            <a:endParaRPr lang="en-GB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D8831871-1612-4CB2-82C1-DF5C6458075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1075" y="1460500"/>
            <a:ext cx="514985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730135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EC17E819-115A-4DDE-93CA-0D7E5F3540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1BDEE2-FC05-42C2-87B2-F5CCF9DDCAA4}" type="slidenum">
              <a:rPr lang="en-GB" smtClean="0"/>
              <a:t>4</a:t>
            </a:fld>
            <a:endParaRPr lang="en-GB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AD6FAA55-10A3-488E-8DE0-23C34680983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1075" y="1460500"/>
            <a:ext cx="514985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448132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C4C7DFFEE9B749A197B36C3B4A9D26" ma:contentTypeVersion="13" ma:contentTypeDescription="Create a new document." ma:contentTypeScope="" ma:versionID="93421f5f3dc403635eb69241542a87b7">
  <xsd:schema xmlns:xsd="http://www.w3.org/2001/XMLSchema" xmlns:xs="http://www.w3.org/2001/XMLSchema" xmlns:p="http://schemas.microsoft.com/office/2006/metadata/properties" xmlns:ns3="7584b939-a544-485e-9dc3-66dec2bd9450" xmlns:ns4="8b1a707d-ea55-4e3c-b465-2d4ae727811f" targetNamespace="http://schemas.microsoft.com/office/2006/metadata/properties" ma:root="true" ma:fieldsID="5afc9867b2070f3fc7e0822f28d4dd1e" ns3:_="" ns4:_="">
    <xsd:import namespace="7584b939-a544-485e-9dc3-66dec2bd9450"/>
    <xsd:import namespace="8b1a707d-ea55-4e3c-b465-2d4ae727811f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LengthInSeconds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584b939-a544-485e-9dc3-66dec2bd945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8" nillable="true" ma:displayName="Length (seconds)" ma:internalName="MediaLengthInSeconds" ma:readOnly="true">
      <xsd:simpleType>
        <xsd:restriction base="dms:Unknown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b1a707d-ea55-4e3c-b465-2d4ae727811f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32ABA7AB-F1A0-4934-BABD-77CB96DE793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584b939-a544-485e-9dc3-66dec2bd9450"/>
    <ds:schemaRef ds:uri="8b1a707d-ea55-4e3c-b465-2d4ae727811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EEFCD0C-FE41-490E-9C72-DEEE7F5B658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CB23C645-1D84-4556-A5C6-C611412B85FD}">
  <ds:schemaRefs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8b1a707d-ea55-4e3c-b465-2d4ae727811f"/>
    <ds:schemaRef ds:uri="7584b939-a544-485e-9dc3-66dec2bd9450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</Words>
  <Application>Microsoft Office PowerPoint</Application>
  <PresentationFormat>Widescreen</PresentationFormat>
  <Paragraphs>4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2</cp:revision>
  <dcterms:created xsi:type="dcterms:W3CDTF">2022-02-07T19:00:29Z</dcterms:created>
  <dcterms:modified xsi:type="dcterms:W3CDTF">2022-04-11T20:03:08Z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0x0101002EC4C7DFFEE9B749A197B36C3B4A9D26</vt:lpwstr>
  </property>
</Properties>
</file>

<file path=docProps/thumbnail.jpeg>
</file>